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64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3096" y="27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75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61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01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94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937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499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15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17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444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51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0CF8F-47D6-4933-ACF0-695E049B3F41}" type="datetimeFigureOut">
              <a:rPr lang="en-US" smtClean="0"/>
              <a:t>10/8/2017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C4ADE-9666-43BE-98F7-8A70AF865E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879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6" y="365125"/>
            <a:ext cx="7638011" cy="63755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292098" y="1609338"/>
            <a:ext cx="41166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E9ADAD"/>
                </a:solidFill>
              </a:rPr>
              <a:t>Region A</a:t>
            </a:r>
            <a:r>
              <a:rPr lang="en-US" sz="2800" b="1" dirty="0" smtClean="0">
                <a:solidFill>
                  <a:srgbClr val="E9ADAD"/>
                </a:solidFill>
              </a:rPr>
              <a:t>:</a:t>
            </a:r>
            <a:endParaRPr lang="en-US" sz="2800" b="1" dirty="0">
              <a:solidFill>
                <a:srgbClr val="E9ADAD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292098" y="2493919"/>
            <a:ext cx="15884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Region B</a:t>
            </a:r>
            <a:r>
              <a:rPr lang="en-US" sz="2800" b="1" dirty="0" smtClean="0">
                <a:solidFill>
                  <a:schemeClr val="accent1"/>
                </a:solidFill>
              </a:rPr>
              <a:t>: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292098" y="3407540"/>
            <a:ext cx="16589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Region C: 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8878810" y="4097527"/>
            <a:ext cx="2894090" cy="2559561"/>
            <a:chOff x="5480213" y="1136472"/>
            <a:chExt cx="6509099" cy="575671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76488" y="1136472"/>
              <a:ext cx="5512824" cy="5381636"/>
            </a:xfrm>
            <a:prstGeom prst="rect">
              <a:avLst/>
            </a:prstGeom>
          </p:spPr>
        </p:pic>
        <p:sp>
          <p:nvSpPr>
            <p:cNvPr id="6" name="Frame 5"/>
            <p:cNvSpPr/>
            <p:nvPr/>
          </p:nvSpPr>
          <p:spPr>
            <a:xfrm>
              <a:off x="6546850" y="1206322"/>
              <a:ext cx="5384800" cy="5254636"/>
            </a:xfrm>
            <a:prstGeom prst="frame">
              <a:avLst>
                <a:gd name="adj1" fmla="val 16362"/>
              </a:avLst>
            </a:prstGeom>
            <a:solidFill>
              <a:srgbClr val="FF7979">
                <a:alpha val="49804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Frame 6"/>
            <p:cNvSpPr/>
            <p:nvPr/>
          </p:nvSpPr>
          <p:spPr>
            <a:xfrm>
              <a:off x="7391400" y="2045677"/>
              <a:ext cx="3670300" cy="3546486"/>
            </a:xfrm>
            <a:prstGeom prst="frame">
              <a:avLst>
                <a:gd name="adj1" fmla="val 25852"/>
              </a:avLst>
            </a:prstGeom>
            <a:solidFill>
              <a:schemeClr val="accent1">
                <a:lumMod val="60000"/>
                <a:lumOff val="40000"/>
                <a:alpha val="50196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8318501" y="2981953"/>
              <a:ext cx="1822450" cy="1707356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50196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546850" y="6431518"/>
              <a:ext cx="53847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Easting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3087533" y="3708512"/>
              <a:ext cx="5247024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Northing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548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607" y="249382"/>
            <a:ext cx="10505038" cy="6103582"/>
          </a:xfrm>
        </p:spPr>
      </p:pic>
      <p:sp>
        <p:nvSpPr>
          <p:cNvPr id="5" name="TextBox 4"/>
          <p:cNvSpPr txBox="1"/>
          <p:nvPr/>
        </p:nvSpPr>
        <p:spPr>
          <a:xfrm>
            <a:off x="5208288" y="6571460"/>
            <a:ext cx="1627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Air:Water</a:t>
            </a:r>
            <a:r>
              <a:rPr lang="en-US" dirty="0" smtClean="0"/>
              <a:t> Ratio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1705194" y="6144242"/>
            <a:ext cx="8781611" cy="6489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 (Less water at same altitude)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5400000">
            <a:off x="8734636" y="2966525"/>
            <a:ext cx="5496016" cy="6692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 (More Narrow </a:t>
            </a:r>
            <a:r>
              <a:rPr lang="en-US" dirty="0" err="1" smtClean="0"/>
              <a:t>hFOV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-183585" y="3423836"/>
            <a:ext cx="2412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Horizontal Field of View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605711" y="290754"/>
            <a:ext cx="459307" cy="3041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214771" y="290754"/>
            <a:ext cx="580805" cy="3041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7795576" y="166977"/>
            <a:ext cx="417169" cy="218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5145080" y="125943"/>
            <a:ext cx="3067665" cy="150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212745" y="-28646"/>
            <a:ext cx="1492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These 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980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56" y="0"/>
            <a:ext cx="11803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4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56" y="0"/>
            <a:ext cx="11803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91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56" y="0"/>
            <a:ext cx="11803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6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56" y="0"/>
            <a:ext cx="11803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54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56" y="0"/>
            <a:ext cx="11803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156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56" y="0"/>
            <a:ext cx="11803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617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33</Words>
  <Application>Microsoft Office PowerPoint</Application>
  <PresentationFormat>Widescreen</PresentationFormat>
  <Paragraphs>10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OSU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Slocum, Richard Kevin - ONID</dc:creator>
  <cp:lastModifiedBy>Slocum, Richard Kevin - ONID</cp:lastModifiedBy>
  <cp:revision>2</cp:revision>
  <dcterms:created xsi:type="dcterms:W3CDTF">2017-10-08T22:53:30Z</dcterms:created>
  <dcterms:modified xsi:type="dcterms:W3CDTF">2017-10-08T23:03:22Z</dcterms:modified>
</cp:coreProperties>
</file>

<file path=docProps/thumbnail.jpeg>
</file>